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>
        <p:scale>
          <a:sx n="70" d="100"/>
          <a:sy n="70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940B3E-4413-4241-AD98-A630234F1F86}" type="datetimeFigureOut">
              <a:rPr lang="ru-RU" smtClean="0"/>
              <a:t>24.06.2015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44E258-D081-42D2-9992-99BD0FDF285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8640960" cy="223224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Коррекционно-развивающая среда логопедического кабинета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988840"/>
            <a:ext cx="5472608" cy="18722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Презентация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Парамоновой Нелли Александровны,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учителя-логопеда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МАДОУ «Детский сад комбинированного вида №56» АГО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C:\Users\Лианчик\Desktop\пп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0162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Зона ТСО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3763144" cy="481136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</a:t>
            </a:r>
            <a:r>
              <a:rPr lang="ru-RU" dirty="0" smtClean="0"/>
              <a:t>оутбук</a:t>
            </a:r>
          </a:p>
          <a:p>
            <a:r>
              <a:rPr lang="ru-RU" dirty="0"/>
              <a:t>м</a:t>
            </a:r>
            <a:r>
              <a:rPr lang="ru-RU" dirty="0" smtClean="0"/>
              <a:t>агнитола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Применение информационно-компьютерных технологий помогает улучшить и ускорить процесс обучения. Использую в своей работе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, презентации по постановке и автоматизации звуков, по лексическим темам (Лебедева И.Л.), артикуляционную гимнастику из серии «Логопедия с улыбкой», «Работаем с проблемными звуками». </a:t>
            </a:r>
            <a:endParaRPr lang="ru-RU" dirty="0"/>
          </a:p>
        </p:txBody>
      </p:sp>
      <p:pic>
        <p:nvPicPr>
          <p:cNvPr id="7170" name="Picture 2" descr="C:\Users\Лианчик\Desktop\Новая папка\IMG_5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005064"/>
            <a:ext cx="3373538" cy="25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ианчик\Desktop\145___03\IMG_5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31" y="1340768"/>
            <a:ext cx="3277522" cy="24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Информационная зона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2539008" cy="345901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</a:t>
            </a:r>
            <a:r>
              <a:rPr lang="ru-RU" dirty="0" smtClean="0"/>
              <a:t>тенд</a:t>
            </a:r>
          </a:p>
          <a:p>
            <a:r>
              <a:rPr lang="ru-RU" dirty="0" smtClean="0"/>
              <a:t>папка-раскладушка с информацией для родителей (советы, разработки, комплексы артикуляционной гимнастики, дыхательные упражнения, по развитию мелкой моторики) </a:t>
            </a:r>
            <a:endParaRPr lang="ru-RU" dirty="0"/>
          </a:p>
        </p:txBody>
      </p:sp>
      <p:pic>
        <p:nvPicPr>
          <p:cNvPr id="9218" name="Picture 2" descr="C:\Users\Лианчик\Desktop\145___03\IMG_4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64" y="1268760"/>
            <a:ext cx="3220616" cy="24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ианчик\Desktop\145___03\IMG_4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64" y="3861048"/>
            <a:ext cx="3220616" cy="24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ианчик\Desktop\145___03\IMG_5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56614"/>
            <a:ext cx="2712604" cy="36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Методическое обеспечение кабинета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42672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Материал систематизирован по разделам: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Предметные, сюжетные картинки по звукопроизношению;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Серии картинок по развитию связной 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Игры по произношению и обучению грамоте;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Игры на развитие психологической базы 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Формирование лексико-грамматических средств языка и развитие связной 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Материал для обследования по методике Л. Н. </a:t>
            </a:r>
            <a:r>
              <a:rPr lang="ru-RU" sz="3600" dirty="0" err="1" smtClean="0"/>
              <a:t>Ефименковой</a:t>
            </a:r>
            <a:r>
              <a:rPr lang="ru-RU" sz="3600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Азбуки;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Материал для развития дыхания;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Материал по развитию мелкой моторики;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Игрушки;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Индивидуальные зеркала;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Счетный, раздаточный материал;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Кассы букв и слогов. </a:t>
            </a:r>
          </a:p>
          <a:p>
            <a:pPr marL="0" indent="0">
              <a:buNone/>
            </a:pPr>
            <a:endParaRPr lang="ru-RU" sz="3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3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9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 descr="C:\Users\Лианчик\Desktop\145___03\IMG_5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1593"/>
            <a:ext cx="2344861" cy="31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Лианчик\Desktop\145___03\IMG_5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37626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5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Материал по развитию психологических процессов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4410050" cy="1586805"/>
          </a:xfrm>
          <a:ln>
            <a:solidFill>
              <a:schemeClr val="bg2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процессе формирования речи развиваю психологические процессы: внимание, память, мышление, воображение.</a:t>
            </a:r>
            <a:endParaRPr lang="ru-RU" dirty="0"/>
          </a:p>
        </p:txBody>
      </p:sp>
      <p:pic>
        <p:nvPicPr>
          <p:cNvPr id="11266" name="Picture 2" descr="C:\Users\Лианчик\Desktop\145___03\IMG_4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60" y="4325407"/>
            <a:ext cx="2796739" cy="20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ианчик\Desktop\145___03\IMG_49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87" y="1312631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ианчик\Desktop\Новая папка (2)\IMG_1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4839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90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Материал по обучению грамоте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513384"/>
            <a:ext cx="3139626" cy="11235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подготовительной группе знакомлю детей с буквами.</a:t>
            </a:r>
          </a:p>
          <a:p>
            <a:endParaRPr lang="ru-RU" dirty="0"/>
          </a:p>
        </p:txBody>
      </p:sp>
      <p:pic>
        <p:nvPicPr>
          <p:cNvPr id="12290" name="Picture 2" descr="C:\Users\Лианчик\Desktop\145___03\IMG_49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r="10622"/>
          <a:stretch/>
        </p:blipFill>
        <p:spPr bwMode="auto">
          <a:xfrm>
            <a:off x="3203848" y="1579304"/>
            <a:ext cx="2579428" cy="23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ианчик\Desktop\Новая папка (2)\IMG_1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73" y="4163656"/>
            <a:ext cx="2775002" cy="20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ианчик\Desktop\Новая папка (2)\IMG_1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0" y="4163657"/>
            <a:ext cx="2802939" cy="21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Лианчик\Desktop\Новая папка\IMG_5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1" y="2847191"/>
            <a:ext cx="2919805" cy="21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ианчик\Desktop\о\IMG_5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15" y="1579304"/>
            <a:ext cx="3148608" cy="23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Материал по развитию связной речи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554163"/>
            <a:ext cx="4051176" cy="93873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Развиваю связную речь, используя различные игры и пособия. </a:t>
            </a:r>
          </a:p>
          <a:p>
            <a:endParaRPr lang="ru-RU" dirty="0"/>
          </a:p>
        </p:txBody>
      </p:sp>
      <p:pic>
        <p:nvPicPr>
          <p:cNvPr id="13314" name="Picture 2" descr="C:\Users\Лианчик\Desktop\145___03\IMG_4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50" y="1824224"/>
            <a:ext cx="2700299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ианчик\Desktop\Новая папка (2)\IMG_1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520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ианчик\Desktop\Новая папка\IMG_5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017408" cy="22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Диагностический инструментарий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9"/>
            <a:ext cx="4267200" cy="1800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 логопеда с ребенком начинается с диагностики, по результатам которой намечается дальнейший план действий. Для обследования использую диагностический инструментарий.</a:t>
            </a:r>
            <a:endParaRPr lang="ru-RU" dirty="0"/>
          </a:p>
        </p:txBody>
      </p:sp>
      <p:pic>
        <p:nvPicPr>
          <p:cNvPr id="9218" name="Picture 2" descr="C:\Users\Лианчик\Desktop\Новая папка\IMG_5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Лианчик\Desktop\145___03\IMG_4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58" y="2132856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Новинки: игры и  методическая литература</a:t>
            </a:r>
            <a:endParaRPr lang="ru-RU" sz="2800" dirty="0"/>
          </a:p>
        </p:txBody>
      </p:sp>
      <p:pic>
        <p:nvPicPr>
          <p:cNvPr id="15362" name="Picture 2" descr="C:\Users\Лианчик\Desktop\145___03\IMG_4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26998"/>
            <a:ext cx="2952328" cy="2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Лианчик\Desktop\145___03\IMG_49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 bwMode="auto">
          <a:xfrm>
            <a:off x="6516216" y="1412776"/>
            <a:ext cx="2415462" cy="28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Лианчик\Desktop\145___03\IMG_4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86" y="4365104"/>
            <a:ext cx="3137133" cy="23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Лианчик\Desktop\145___03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64" y="1726084"/>
            <a:ext cx="2974678" cy="22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ианчик\Desktop\Новая папка\IMG_50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5985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ианчик\Desktop\Новая папка\IMG_51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1" y="1726084"/>
            <a:ext cx="2898391" cy="21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Идеи по развитию предметно-развивающей среды логопедического кабинета: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4163"/>
            <a:ext cx="7992888" cy="367503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Дальнейшее развитие предметно-развивающей среды логопедического кабинета за счет изготовления и приобретения игр и пособий и методической литературы;</a:t>
            </a:r>
          </a:p>
          <a:p>
            <a:endParaRPr lang="ru-RU" dirty="0" smtClean="0"/>
          </a:p>
          <a:p>
            <a:r>
              <a:rPr lang="ru-RU" dirty="0" smtClean="0"/>
              <a:t>Внесение изменений и дополнений в интерьер кабинета – дополнительный шкаф для пособий;</a:t>
            </a:r>
          </a:p>
          <a:p>
            <a:endParaRPr lang="ru-RU" dirty="0" smtClean="0"/>
          </a:p>
          <a:p>
            <a:r>
              <a:rPr lang="ru-RU" dirty="0" smtClean="0"/>
              <a:t>Приобретение множительной техники.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9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96752"/>
            <a:ext cx="86868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Лианчик\Desktop\igrushka_antidepressant_smajj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2304256" cy="22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43664" cy="6675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Назначение логопедического кабинета: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3907160" cy="55446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Обследование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Развитие артикуляционных навыков;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Коррекционная работа по устранению дефектов звукопроизношения;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Преодоление нарушений слоговой структуры слова;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Формирование грамматически правильной 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Формирование связной 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Развитие навыков звукового анализа и синтеза;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Обучение грамоте;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Консультативно-методическая помощь воспитателям и родителям.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  <p:pic>
        <p:nvPicPr>
          <p:cNvPr id="2050" name="Picture 2" descr="C:\Users\Лианчик\Desktop\145___03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7761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Принципы организации коррекционно-развивающей среды логопедического кабинета: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Системность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Доступность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Безопасность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Трансформируемость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Вариативность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Эстетичность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5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Предметно-развивающую среду кабинета условно можно разделить на следующие зоны: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Зона индивидуальной коррекции звукопроизношения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Образовательная зона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Рабочая зона учителя-логопеда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Методическая зона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Сенсо-моторная зона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Зона ТСО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Информационная зона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Зона индивидуальной коррекции звукопроизношения</a:t>
            </a:r>
            <a:endParaRPr lang="ru-RU" sz="2800" dirty="0"/>
          </a:p>
        </p:txBody>
      </p:sp>
      <p:pic>
        <p:nvPicPr>
          <p:cNvPr id="3074" name="Picture 2" descr="C:\Users\Лианчик\Desktop\145___03\IMG_5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792" y="3933056"/>
            <a:ext cx="2737173" cy="20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340768"/>
            <a:ext cx="5279504" cy="24482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зеркало со шторкой</a:t>
            </a:r>
          </a:p>
          <a:p>
            <a:r>
              <a:rPr lang="ru-RU" dirty="0"/>
              <a:t>с</a:t>
            </a:r>
            <a:r>
              <a:rPr lang="ru-RU" dirty="0" smtClean="0"/>
              <a:t>тол, стулья</a:t>
            </a:r>
          </a:p>
          <a:p>
            <a:r>
              <a:rPr lang="ru-RU" dirty="0" smtClean="0"/>
              <a:t>наборы картинок для артикуляционной гимнастики </a:t>
            </a:r>
          </a:p>
          <a:p>
            <a:r>
              <a:rPr lang="ru-RU" dirty="0" smtClean="0"/>
              <a:t>пособия по коррекции звукопроизношения, по развитию мелкой моторики и речевого дыхания</a:t>
            </a:r>
          </a:p>
          <a:p>
            <a:r>
              <a:rPr lang="ru-RU" dirty="0" smtClean="0"/>
              <a:t>логопедические зонды, вата, спирт </a:t>
            </a:r>
          </a:p>
          <a:p>
            <a:r>
              <a:rPr lang="ru-RU" dirty="0"/>
              <a:t>с</a:t>
            </a:r>
            <a:r>
              <a:rPr lang="ru-RU" dirty="0" smtClean="0"/>
              <a:t>тенд «Азбука дыхания»</a:t>
            </a:r>
          </a:p>
          <a:p>
            <a:r>
              <a:rPr lang="ru-RU" dirty="0" smtClean="0"/>
              <a:t>книжка-раскладушка «Массаж лица»</a:t>
            </a:r>
            <a:endParaRPr lang="ru-RU" dirty="0"/>
          </a:p>
        </p:txBody>
      </p:sp>
      <p:pic>
        <p:nvPicPr>
          <p:cNvPr id="3075" name="Picture 3" descr="C:\Users\Лианчик\Desktop\145___03\IMG_4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4" y="1368617"/>
            <a:ext cx="2685089" cy="21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ианчик\Desktop\Новая папка (2)\IMG_1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57487"/>
            <a:ext cx="2893505" cy="21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анчик\Desktop\Новая папка (2)\IMG_19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9" y="4293095"/>
            <a:ext cx="2885278" cy="21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зона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1520" y="1453682"/>
            <a:ext cx="3384376" cy="219134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столы, стулья</a:t>
            </a:r>
          </a:p>
          <a:p>
            <a:r>
              <a:rPr lang="ru-RU" dirty="0" smtClean="0"/>
              <a:t>доска для обучения грамоте</a:t>
            </a:r>
          </a:p>
          <a:p>
            <a:r>
              <a:rPr lang="ru-RU" dirty="0" smtClean="0"/>
              <a:t>магнитная доска</a:t>
            </a:r>
          </a:p>
          <a:p>
            <a:r>
              <a:rPr lang="ru-RU" dirty="0" err="1"/>
              <a:t>ф</a:t>
            </a:r>
            <a:r>
              <a:rPr lang="ru-RU" dirty="0" err="1" smtClean="0"/>
              <a:t>ланелеграф</a:t>
            </a:r>
            <a:endParaRPr lang="ru-RU" dirty="0" smtClean="0"/>
          </a:p>
          <a:p>
            <a:r>
              <a:rPr lang="ru-RU" dirty="0" smtClean="0"/>
              <a:t>наборное полотно</a:t>
            </a:r>
          </a:p>
          <a:p>
            <a:r>
              <a:rPr lang="ru-RU" dirty="0" smtClean="0"/>
              <a:t>касса букв </a:t>
            </a:r>
            <a:endParaRPr lang="ru-RU" dirty="0"/>
          </a:p>
        </p:txBody>
      </p:sp>
      <p:pic>
        <p:nvPicPr>
          <p:cNvPr id="2050" name="Picture 2" descr="C:\Users\Лианчик\Desktop\Новая папка (2)\IMG_1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854897" cy="21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анчик\Desktop\Новая папка (2)\IMG_1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9236"/>
            <a:ext cx="2716029" cy="20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ианчик\Desktop\145___03\IMG_5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865512" cy="38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ианчик\Desktop\145___03\IMG_5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293656" cy="2472275"/>
          </a:xfrm>
        </p:spPr>
      </p:pic>
    </p:spTree>
    <p:extLst>
      <p:ext uri="{BB962C8B-B14F-4D97-AF65-F5344CB8AC3E}">
        <p14:creationId xmlns:p14="http://schemas.microsoft.com/office/powerpoint/2010/main" val="39504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Рабочая зона учителя-логопеда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4195192" cy="18722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исьменный стол</a:t>
            </a:r>
          </a:p>
          <a:p>
            <a:r>
              <a:rPr lang="ru-RU" dirty="0"/>
              <a:t>с</a:t>
            </a:r>
            <a:r>
              <a:rPr lang="ru-RU" dirty="0" smtClean="0"/>
              <a:t>тул</a:t>
            </a:r>
          </a:p>
          <a:p>
            <a:r>
              <a:rPr lang="ru-RU" dirty="0"/>
              <a:t>п</a:t>
            </a:r>
            <a:r>
              <a:rPr lang="ru-RU" dirty="0" smtClean="0"/>
              <a:t>олка с методической литературой</a:t>
            </a:r>
          </a:p>
          <a:p>
            <a:r>
              <a:rPr lang="ru-RU" dirty="0"/>
              <a:t>д</a:t>
            </a:r>
            <a:r>
              <a:rPr lang="ru-RU" dirty="0" smtClean="0"/>
              <a:t>окументация учителя-логопеда</a:t>
            </a:r>
            <a:endParaRPr lang="ru-RU" dirty="0"/>
          </a:p>
        </p:txBody>
      </p:sp>
      <p:pic>
        <p:nvPicPr>
          <p:cNvPr id="5123" name="Picture 3" descr="C:\Users\Лианчик\Desktop\145___03\IMG_4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96220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ианчик\Desktop\145___03\IMG_5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57" y="4005064"/>
            <a:ext cx="3364632" cy="25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Методическая зона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12318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шкафы с систематизированным дидактическим материалом по коррекции звукопроизношения, по лексическим темам, по развитию связной речи, по обучению грамоте</a:t>
            </a:r>
          </a:p>
          <a:p>
            <a:r>
              <a:rPr lang="ru-RU" dirty="0" smtClean="0"/>
              <a:t>диагностический инструментарий</a:t>
            </a:r>
          </a:p>
          <a:p>
            <a:r>
              <a:rPr lang="ru-RU" dirty="0" smtClean="0"/>
              <a:t>пособия по развитию мелкой моторики, воздушной струи</a:t>
            </a:r>
          </a:p>
          <a:p>
            <a:r>
              <a:rPr lang="ru-RU" dirty="0" smtClean="0"/>
              <a:t>счетный раздаточный материал</a:t>
            </a:r>
          </a:p>
          <a:p>
            <a:r>
              <a:rPr lang="ru-RU" dirty="0"/>
              <a:t>и</a:t>
            </a:r>
            <a:r>
              <a:rPr lang="ru-RU" dirty="0" smtClean="0"/>
              <a:t>грушки</a:t>
            </a:r>
          </a:p>
          <a:p>
            <a:r>
              <a:rPr lang="ru-RU" dirty="0" smtClean="0"/>
              <a:t>индивидуальные зеркала</a:t>
            </a:r>
          </a:p>
          <a:p>
            <a:r>
              <a:rPr lang="ru-RU" dirty="0" smtClean="0"/>
              <a:t>кассы букв</a:t>
            </a:r>
          </a:p>
          <a:p>
            <a:r>
              <a:rPr lang="ru-RU" dirty="0" smtClean="0"/>
              <a:t>азбуки</a:t>
            </a:r>
            <a:endParaRPr lang="ru-RU" dirty="0"/>
          </a:p>
        </p:txBody>
      </p:sp>
      <p:pic>
        <p:nvPicPr>
          <p:cNvPr id="6146" name="Picture 2" descr="C:\Users\Лианчик\Desktop\145___03\IMG_4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66" y="1180200"/>
            <a:ext cx="3314692" cy="24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ианчик\Desktop\145___03\IMG_4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44" y="3905816"/>
            <a:ext cx="3734736" cy="28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Сенсо-моторная зона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3"/>
            <a:ext cx="3384376" cy="16588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материал по развитию мелкой моторики</a:t>
            </a:r>
          </a:p>
          <a:p>
            <a:r>
              <a:rPr lang="ru-RU" dirty="0"/>
              <a:t>м</a:t>
            </a:r>
            <a:r>
              <a:rPr lang="ru-RU" dirty="0" smtClean="0"/>
              <a:t>атериал по развитию </a:t>
            </a:r>
            <a:r>
              <a:rPr lang="ru-RU" dirty="0" err="1" smtClean="0"/>
              <a:t>сенсорики</a:t>
            </a:r>
            <a:endParaRPr lang="ru-RU" dirty="0"/>
          </a:p>
        </p:txBody>
      </p:sp>
      <p:pic>
        <p:nvPicPr>
          <p:cNvPr id="7170" name="Picture 2" descr="C:\Users\Лианчик\Desktop\145___0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1" y="3212976"/>
            <a:ext cx="2631884" cy="19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ианчик\Desktop\145___03\IMG_4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49911"/>
            <a:ext cx="2577480" cy="3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ианчик\Desktop\145___03\IMG_4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30" y="1249911"/>
            <a:ext cx="2577480" cy="3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ианчик\Desktop\Новая папка (2)\IMG_19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44507"/>
            <a:ext cx="2432090" cy="18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ианчик\Desktop\Новая папка\IMG_50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57" y="4844507"/>
            <a:ext cx="2432091" cy="18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408</TotalTime>
  <Words>516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Коррекционно-развивающая среда логопедического кабинета </vt:lpstr>
      <vt:lpstr>Назначение логопедического кабинета:</vt:lpstr>
      <vt:lpstr>Принципы организации коррекционно-развивающей среды логопедического кабинета:</vt:lpstr>
      <vt:lpstr>Предметно-развивающую среду кабинета условно можно разделить на следующие зоны:</vt:lpstr>
      <vt:lpstr>Зона индивидуальной коррекции звукопроизношения</vt:lpstr>
      <vt:lpstr>Образовательная зона</vt:lpstr>
      <vt:lpstr>Рабочая зона учителя-логопеда</vt:lpstr>
      <vt:lpstr>Методическая зона</vt:lpstr>
      <vt:lpstr>Сенсо-моторная зона</vt:lpstr>
      <vt:lpstr>Зона ТСО</vt:lpstr>
      <vt:lpstr>Информационная зона</vt:lpstr>
      <vt:lpstr>Методическое обеспечение кабинета</vt:lpstr>
      <vt:lpstr>Материал по развитию психологических процессов</vt:lpstr>
      <vt:lpstr>Материал по обучению грамоте</vt:lpstr>
      <vt:lpstr>Материал по развитию связной речи</vt:lpstr>
      <vt:lpstr>Диагностический инструментарий</vt:lpstr>
      <vt:lpstr>Новинки: игры и  методическая литература</vt:lpstr>
      <vt:lpstr>Идеи по развитию предметно-развивающей среды логопедического кабинета: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Коррекционно-развивающая среда логопедического кабинета</dc:title>
  <dc:creator>Лианчик</dc:creator>
  <cp:lastModifiedBy>Лианчик</cp:lastModifiedBy>
  <cp:revision>62</cp:revision>
  <dcterms:created xsi:type="dcterms:W3CDTF">2015-04-11T14:53:14Z</dcterms:created>
  <dcterms:modified xsi:type="dcterms:W3CDTF">2015-06-23T19:17:15Z</dcterms:modified>
</cp:coreProperties>
</file>